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3" r:id="rId4"/>
    <p:sldId id="262" r:id="rId5"/>
    <p:sldId id="260" r:id="rId6"/>
    <p:sldId id="261" r:id="rId7"/>
    <p:sldId id="258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516" y="1752600"/>
            <a:ext cx="9829800" cy="502920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002060"/>
                </a:solidFill>
                <a:latin typeface="Arial Black" pitchFamily="34" charset="0"/>
              </a:rPr>
              <a:t>ИССЛЕДОВАТЕЛЬСКИЙ ПРОЕКТ</a:t>
            </a:r>
          </a:p>
          <a:p>
            <a:pPr algn="ctr"/>
            <a:r>
              <a:rPr lang="ru-RU" sz="4200" b="1" dirty="0" smtClean="0">
                <a:solidFill>
                  <a:srgbClr val="C00000"/>
                </a:solidFill>
                <a:latin typeface="Appetite" pitchFamily="50" charset="0"/>
              </a:rPr>
              <a:t>«ЦВЕТЫ </a:t>
            </a:r>
          </a:p>
          <a:p>
            <a:pPr algn="ctr"/>
            <a:r>
              <a:rPr lang="ru-RU" sz="4200" b="1" dirty="0" smtClean="0">
                <a:solidFill>
                  <a:srgbClr val="C00000"/>
                </a:solidFill>
                <a:latin typeface="Appetite" pitchFamily="50" charset="0"/>
              </a:rPr>
              <a:t>НЕБЫВАЛОЙ КРАСОТЫ»</a:t>
            </a:r>
            <a:endParaRPr lang="ru-RU" sz="4200" b="1" dirty="0">
              <a:solidFill>
                <a:srgbClr val="C00000"/>
              </a:solidFill>
              <a:latin typeface="Appetite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153400" cy="381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+mn-lt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МАДОУ «Центр развития ребенка – детский сад №144» г. Перми</a:t>
            </a:r>
            <a:endParaRPr lang="ru-RU" sz="2400" dirty="0">
              <a:latin typeface="+mn-lt"/>
            </a:endParaRPr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3581400" y="4842616"/>
            <a:ext cx="5181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000" b="1" dirty="0" smtClean="0">
                <a:solidFill>
                  <a:srgbClr val="002060"/>
                </a:solidFill>
              </a:rPr>
              <a:t>Работу выполнил</a:t>
            </a:r>
          </a:p>
          <a:p>
            <a:pPr algn="r"/>
            <a:r>
              <a:rPr lang="ru-RU" sz="3000" b="1" dirty="0" smtClean="0">
                <a:solidFill>
                  <a:srgbClr val="002060"/>
                </a:solidFill>
              </a:rPr>
              <a:t>Марк </a:t>
            </a:r>
            <a:r>
              <a:rPr lang="ru-RU" sz="3000" b="1" dirty="0" smtClean="0">
                <a:solidFill>
                  <a:srgbClr val="002060"/>
                </a:solidFill>
              </a:rPr>
              <a:t>Губин, 7 лет</a:t>
            </a:r>
          </a:p>
          <a:p>
            <a:pPr algn="r"/>
            <a:r>
              <a:rPr lang="ru-RU" sz="3000" b="1" dirty="0" smtClean="0">
                <a:solidFill>
                  <a:srgbClr val="002060"/>
                </a:solidFill>
              </a:rPr>
              <a:t>Руководитель: </a:t>
            </a:r>
            <a:r>
              <a:rPr lang="ru-RU" sz="3000" b="1" dirty="0" err="1" smtClean="0">
                <a:solidFill>
                  <a:srgbClr val="002060"/>
                </a:solidFill>
              </a:rPr>
              <a:t>Е.Ф.Колбина</a:t>
            </a:r>
            <a:endParaRPr lang="ru-RU" sz="42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Admin\Desktop\Новая папка (2)\perelivajushhiesja-cvety-1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21717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ЦЕЛЬ МОЕЙ РАБОТЫ: 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ПОЛУЧИТЬ ЦВЕТЫ НЕБЫВАЛОЙ КРАСОТЫ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914400" y="2095321"/>
            <a:ext cx="5105400" cy="45259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ГИПОТЕЗА: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ВОЗМОЖНО ОКРАСИТЬ БЕЛЫЕ ЦВЕТЫ ГВОЗДИКИ В РАЗНЫЕ ЦВЕТА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ИСКУССТВЕННЫМ СПОСОБОМ</a:t>
            </a:r>
            <a:endParaRPr lang="ru-RU" sz="3200" b="1" dirty="0"/>
          </a:p>
        </p:txBody>
      </p:sp>
      <p:pic>
        <p:nvPicPr>
          <p:cNvPr id="1026" name="Picture 2" descr="Картинки по запросу движение воды по стеблю к цветк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8" t="26231" r="2729"/>
          <a:stretch/>
        </p:blipFill>
        <p:spPr bwMode="auto">
          <a:xfrm>
            <a:off x="6019800" y="2057400"/>
            <a:ext cx="2895600" cy="456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Картинки по запросу цветок гвозд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10" y="762000"/>
            <a:ext cx="8156575" cy="5097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18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153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Для проведения опыта и наблюдений мне </a:t>
            </a:r>
            <a:r>
              <a:rPr lang="ru-RU" sz="3600" b="1" dirty="0" smtClean="0">
                <a:solidFill>
                  <a:srgbClr val="002060"/>
                </a:solidFill>
              </a:rPr>
              <a:t>понадобились</a:t>
            </a:r>
            <a:r>
              <a:rPr lang="ru-RU" sz="3600" dirty="0" smtClean="0">
                <a:solidFill>
                  <a:srgbClr val="002060"/>
                </a:solidFill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Desktop\Новая папка (4)\IMG_20170228_102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5334000" cy="3000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Новая папка (4)\IMG_20170228_102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71912"/>
            <a:ext cx="4902199" cy="2757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600" y="-285898"/>
            <a:ext cx="8153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1. Развел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пищевые красители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Admin\Desktop\Новая папка (4)\IMG_20170228_103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7"/>
          <a:stretch/>
        </p:blipFill>
        <p:spPr bwMode="auto">
          <a:xfrm>
            <a:off x="609600" y="838200"/>
            <a:ext cx="373918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Новая папка (4)\IMG_20170228_1031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7" r="2460" b="166"/>
          <a:stretch/>
        </p:blipFill>
        <p:spPr bwMode="auto">
          <a:xfrm>
            <a:off x="4472299" y="846746"/>
            <a:ext cx="3733800" cy="2608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Новая папка (4)\IMG_20170228_1034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3" r="4832"/>
          <a:stretch/>
        </p:blipFill>
        <p:spPr bwMode="auto">
          <a:xfrm>
            <a:off x="609600" y="4114800"/>
            <a:ext cx="3808224" cy="2581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Новая папка (4)\IMG_20170228_10432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0" r="8764"/>
          <a:stretch/>
        </p:blipFill>
        <p:spPr bwMode="auto">
          <a:xfrm>
            <a:off x="4546515" y="4067526"/>
            <a:ext cx="3651038" cy="2628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5800" y="3581400"/>
            <a:ext cx="7511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2. Поставил цветы гвоздики в подкрашенную воду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600" y="304800"/>
            <a:ext cx="8153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Через два часа началось окрашивание</a:t>
            </a:r>
          </a:p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цветов гвоздики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Admin\Desktop\Новая папка (4)\IMG_20170228_122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98326"/>
            <a:ext cx="8001000" cy="4500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52600" y="235158"/>
            <a:ext cx="8153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C00000"/>
                </a:solidFill>
              </a:rPr>
              <a:t>Моя ГИПОТЕЗА подтвердилась!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Admin\Desktop\Новая папка (4)\IMG_20170303_1236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33562"/>
            <a:ext cx="8382000" cy="4714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Новая папка (2)\izobrazhenie-cvetka1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76200" y="0"/>
            <a:ext cx="3276600" cy="28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81000" y="-76200"/>
            <a:ext cx="81534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C00000"/>
                </a:solidFill>
              </a:rPr>
              <a:t>Я  -  МОЛОДЕЦ!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Я ДУМАЛ!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Я СТАРАЛСЯ!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Я СДЕЛАЛ ОТКРЫТИЕ!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Admin\Desktop\Новая папка (2)\1474406959_sun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3200400" cy="310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05200" y="4343400"/>
            <a:ext cx="5257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b="1" i="1" dirty="0" smtClean="0">
                <a:solidFill>
                  <a:srgbClr val="002060"/>
                </a:solidFill>
              </a:rPr>
              <a:t>СПАСИБО </a:t>
            </a:r>
          </a:p>
          <a:p>
            <a:pPr algn="r"/>
            <a:r>
              <a:rPr lang="ru-RU" sz="5400" b="1" i="1" dirty="0" smtClean="0">
                <a:solidFill>
                  <a:srgbClr val="002060"/>
                </a:solidFill>
              </a:rPr>
              <a:t>ЗА ВНИМАНИЕ!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</TotalTime>
  <Words>78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 МАДОУ «Центр развития ребенка – детский сад №144» г. Перми</vt:lpstr>
      <vt:lpstr>ЦЕЛЬ МОЕЙ РАБОТЫ:  ПОЛУЧИТЬ ЦВЕТЫ НЕБЫВАЛОЙ КРАСОТЫ</vt:lpstr>
      <vt:lpstr>Презентация PowerPoint</vt:lpstr>
      <vt:lpstr>Для проведения опыта и наблюдений мне понадобились: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МАДОУ «Центр развития ребенка – детский сад №144» г. Перми</dc:title>
  <dc:creator>Acer</dc:creator>
  <cp:lastModifiedBy>Admin</cp:lastModifiedBy>
  <cp:revision>17</cp:revision>
  <dcterms:created xsi:type="dcterms:W3CDTF">2017-03-14T11:02:45Z</dcterms:created>
  <dcterms:modified xsi:type="dcterms:W3CDTF">2017-04-04T05:29:11Z</dcterms:modified>
</cp:coreProperties>
</file>